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6" r:id="rId7"/>
    <p:sldId id="280" r:id="rId8"/>
    <p:sldId id="281" r:id="rId9"/>
    <p:sldId id="283" r:id="rId10"/>
    <p:sldId id="279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65" r:id="rId22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2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DA36-71A7-446F-93F1-B654D3042B9B}" type="datetimeFigureOut">
              <a:rPr lang="en-IN" smtClean="0"/>
              <a:t>12/04/2022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ED774-D191-46AD-A617-16F7C04C4D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598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AAC37-48E1-4355-BF7C-967D0B8EB664}" type="datetimeFigureOut">
              <a:rPr lang="en-IN" smtClean="0"/>
              <a:t>12/04/2022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0950" y="1277938"/>
            <a:ext cx="4605338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4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F1C78-0427-4552-8A99-0DED8C189C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5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13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01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92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2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690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879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0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72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60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63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57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685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310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96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01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13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68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25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59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17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F1C78-0427-4552-8A99-0DED8C189C2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9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NTSC, Chennai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362200"/>
            <a:ext cx="82929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Image processing using </a:t>
            </a:r>
            <a:r>
              <a:rPr lang="en-US" sz="48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OpenCV</a:t>
            </a:r>
            <a:endParaRPr lang="en-US" sz="4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386" name="AutoShape 2" descr="OpenCV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581400"/>
            <a:ext cx="2362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Loading and displaying an image</a:t>
            </a:r>
            <a:endParaRPr lang="en-US" sz="48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3533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090529"/>
            <a:ext cx="3962400" cy="256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354784"/>
            <a:ext cx="5638800" cy="153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Accessing individual pixels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81200"/>
            <a:ext cx="57435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953000"/>
            <a:ext cx="53816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cropping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343400"/>
            <a:ext cx="13430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90599" y="1752600"/>
            <a:ext cx="50823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Resizing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00200"/>
            <a:ext cx="54864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3657600"/>
            <a:ext cx="20574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Resizing</a:t>
            </a:r>
            <a:endParaRPr lang="en-US" b="1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612108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191000"/>
            <a:ext cx="30289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 Rotate images</a:t>
            </a:r>
            <a:endParaRPr lang="en-US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47800"/>
            <a:ext cx="65151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821344"/>
            <a:ext cx="4005262" cy="257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Smoothing an image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886200"/>
            <a:ext cx="3481388" cy="224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295400"/>
            <a:ext cx="71985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Rectangle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066800"/>
            <a:ext cx="81819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124200"/>
            <a:ext cx="5040603" cy="327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Circle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19200"/>
            <a:ext cx="69627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3124200"/>
            <a:ext cx="5076825" cy="327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Line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43000"/>
            <a:ext cx="73342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352800"/>
            <a:ext cx="4700587" cy="30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rgbClr val="0070C0"/>
                </a:solidFill>
                <a:latin typeface="Berlin Sans FB Demi" pitchFamily="34" charset="0"/>
              </a:rPr>
              <a:t>Overview</a:t>
            </a:r>
            <a:endParaRPr lang="en-US" sz="66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Introduction to Image processing</a:t>
            </a:r>
          </a:p>
          <a:p>
            <a:r>
              <a:rPr lang="en-US" sz="3000" b="1" dirty="0" smtClean="0">
                <a:solidFill>
                  <a:srgbClr val="0070C0"/>
                </a:solidFill>
              </a:rPr>
              <a:t>Basic Image processing operations</a:t>
            </a:r>
          </a:p>
          <a:p>
            <a:r>
              <a:rPr lang="en-US" sz="3000" b="1" dirty="0" smtClean="0">
                <a:solidFill>
                  <a:srgbClr val="0070C0"/>
                </a:solidFill>
              </a:rPr>
              <a:t>Shape detection</a:t>
            </a:r>
          </a:p>
          <a:p>
            <a:r>
              <a:rPr lang="en-US" sz="3000" b="1" dirty="0" smtClean="0">
                <a:solidFill>
                  <a:srgbClr val="0070C0"/>
                </a:solidFill>
              </a:rPr>
              <a:t>Object detection</a:t>
            </a:r>
          </a:p>
          <a:p>
            <a:r>
              <a:rPr lang="en-US" sz="3000" b="1" dirty="0" smtClean="0">
                <a:solidFill>
                  <a:srgbClr val="0070C0"/>
                </a:solidFill>
              </a:rPr>
              <a:t>Face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Writing Text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83343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3200400"/>
            <a:ext cx="5376862" cy="3468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work\banner\jpg\Than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0"/>
            <a:ext cx="4495800" cy="2362200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Contact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	</a:t>
            </a:r>
            <a:r>
              <a:rPr lang="en-US" b="1" dirty="0" err="1" smtClean="0">
                <a:solidFill>
                  <a:srgbClr val="0070C0"/>
                </a:solidFill>
              </a:rPr>
              <a:t>A.Arul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Prabahar</a:t>
            </a:r>
            <a:r>
              <a:rPr lang="en-US" b="1" dirty="0" smtClean="0">
                <a:solidFill>
                  <a:srgbClr val="0070C0"/>
                </a:solidFill>
              </a:rPr>
              <a:t>,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Deputy Manager,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NTSC, </a:t>
            </a:r>
            <a:r>
              <a:rPr lang="en-US" b="1" dirty="0" err="1" smtClean="0">
                <a:solidFill>
                  <a:srgbClr val="0070C0"/>
                </a:solidFill>
              </a:rPr>
              <a:t>Ekkadu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thangal</a:t>
            </a:r>
            <a:r>
              <a:rPr lang="en-US" b="1" dirty="0" smtClean="0">
                <a:solidFill>
                  <a:srgbClr val="0070C0"/>
                </a:solidFill>
              </a:rPr>
              <a:t>,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    Chennai -32.</a:t>
            </a:r>
          </a:p>
          <a:p>
            <a:pPr lvl="1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Mob: 8754871885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0070C0"/>
                </a:solidFill>
              </a:rPr>
              <a:t>E-mail: arulprabahar@gmail.com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Image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An image is a mathematical representation of a physical observation as a function over a spatial domain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338" name="AutoShape 2" descr="../../../_images/justnumber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0" name="AutoShape 4" descr="../../../_images/justnumber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124200"/>
            <a:ext cx="4847579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Digital Image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An image contains discrete number of pixels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286000"/>
            <a:ext cx="6523037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Image Processing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524001"/>
            <a:ext cx="7467600" cy="4343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</a:rPr>
              <a:t>Algorithms that alter an input image to create new image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667000"/>
            <a:ext cx="734218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Computer Vision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00200"/>
            <a:ext cx="7256463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solidFill>
                  <a:srgbClr val="0070C0"/>
                </a:solidFill>
                <a:latin typeface="Berlin Sans FB Demi" pitchFamily="34" charset="0"/>
              </a:rPr>
              <a:t>OpenCV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914400"/>
            <a:ext cx="1295400" cy="142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533400" y="1676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open source computer vision and machine learning software library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 more than 2500 optimized algorithms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C++, Python, Java and MATLAB interfaces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Installation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 python from </a:t>
            </a:r>
            <a:r>
              <a:rPr lang="en-US" dirty="0" smtClean="0">
                <a:hlinkClick r:id="rId3"/>
              </a:rPr>
              <a:t>https://www.python.org/downloads/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opencv</a:t>
            </a:r>
            <a:r>
              <a:rPr lang="en-US" dirty="0" smtClean="0"/>
              <a:t> through Command prompt </a:t>
            </a:r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</a:t>
            </a:r>
            <a:r>
              <a:rPr lang="en-US" i="1" dirty="0" err="1" smtClean="0">
                <a:solidFill>
                  <a:srgbClr val="FF0000"/>
                </a:solidFill>
              </a:rPr>
              <a:t>opencv</a:t>
            </a:r>
            <a:r>
              <a:rPr lang="en-US" i="1" dirty="0" smtClean="0">
                <a:solidFill>
                  <a:srgbClr val="FF0000"/>
                </a:solidFill>
              </a:rPr>
              <a:t>-python</a:t>
            </a:r>
          </a:p>
          <a:p>
            <a:r>
              <a:rPr lang="en-US" dirty="0" smtClean="0"/>
              <a:t>Other packages</a:t>
            </a:r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</a:t>
            </a:r>
            <a:r>
              <a:rPr lang="en-US" i="1" dirty="0" err="1" smtClean="0">
                <a:solidFill>
                  <a:srgbClr val="FF0000"/>
                </a:solidFill>
              </a:rPr>
              <a:t>numpy</a:t>
            </a:r>
            <a:endParaRPr lang="en-US" i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</a:t>
            </a:r>
            <a:r>
              <a:rPr lang="en-US" i="1" dirty="0" err="1" smtClean="0">
                <a:solidFill>
                  <a:srgbClr val="FF0000"/>
                </a:solidFill>
              </a:rPr>
              <a:t>imutils</a:t>
            </a:r>
            <a:endParaRPr lang="en-US" i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i="1" dirty="0" smtClean="0">
                <a:solidFill>
                  <a:srgbClr val="FF0000"/>
                </a:solidFill>
              </a:rPr>
              <a:t>pip install -U </a:t>
            </a:r>
            <a:r>
              <a:rPr lang="en-US" i="1" dirty="0" err="1" smtClean="0">
                <a:solidFill>
                  <a:srgbClr val="FF0000"/>
                </a:solidFill>
              </a:rPr>
              <a:t>scikit</a:t>
            </a:r>
            <a:r>
              <a:rPr lang="en-US" i="1" dirty="0" smtClean="0">
                <a:solidFill>
                  <a:srgbClr val="FF0000"/>
                </a:solidFill>
              </a:rPr>
              <a:t>-learn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343400"/>
            <a:ext cx="434144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Berlin Sans FB Demi" pitchFamily="34" charset="0"/>
              </a:rPr>
              <a:t>Check the Installation</a:t>
            </a:r>
            <a:endParaRPr lang="en-US" sz="4800" b="1" dirty="0">
              <a:solidFill>
                <a:srgbClr val="0070C0"/>
              </a:solidFill>
              <a:latin typeface="Berlin Sans FB Demi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python –m pip show </a:t>
            </a:r>
            <a:r>
              <a:rPr lang="en-US" i="1" dirty="0" err="1" smtClean="0">
                <a:solidFill>
                  <a:srgbClr val="FF0000"/>
                </a:solidFill>
              </a:rPr>
              <a:t>opencv</a:t>
            </a:r>
            <a:r>
              <a:rPr lang="en-US" i="1" dirty="0" smtClean="0">
                <a:solidFill>
                  <a:srgbClr val="FF0000"/>
                </a:solidFill>
              </a:rPr>
              <a:t>-python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python –m pip show </a:t>
            </a:r>
            <a:r>
              <a:rPr lang="en-US" i="1" dirty="0" err="1" smtClean="0">
                <a:solidFill>
                  <a:srgbClr val="FF0000"/>
                </a:solidFill>
              </a:rPr>
              <a:t>numpy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python –m pip show </a:t>
            </a:r>
            <a:r>
              <a:rPr lang="en-US" i="1" dirty="0" err="1" smtClean="0">
                <a:solidFill>
                  <a:srgbClr val="FF0000"/>
                </a:solidFill>
              </a:rPr>
              <a:t>imutils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python -m pip show </a:t>
            </a:r>
            <a:r>
              <a:rPr lang="en-US" i="1" dirty="0" err="1" smtClean="0">
                <a:solidFill>
                  <a:srgbClr val="FF0000"/>
                </a:solidFill>
              </a:rPr>
              <a:t>scikit</a:t>
            </a:r>
            <a:r>
              <a:rPr lang="en-US" i="1" dirty="0" smtClean="0">
                <a:solidFill>
                  <a:srgbClr val="FF0000"/>
                </a:solidFill>
              </a:rPr>
              <a:t>-learn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4076" y="3886200"/>
            <a:ext cx="5495124" cy="280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175</Words>
  <Application>Microsoft Office PowerPoint</Application>
  <PresentationFormat>On-screen Show (4:3)</PresentationFormat>
  <Paragraphs>88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Berlin Sans FB Demi</vt:lpstr>
      <vt:lpstr>Calibri</vt:lpstr>
      <vt:lpstr>Office Theme</vt:lpstr>
      <vt:lpstr>PowerPoint Presentation</vt:lpstr>
      <vt:lpstr>Overview</vt:lpstr>
      <vt:lpstr>Image</vt:lpstr>
      <vt:lpstr>Digital Image</vt:lpstr>
      <vt:lpstr>Image Processing</vt:lpstr>
      <vt:lpstr>Computer Vision</vt:lpstr>
      <vt:lpstr>OpenCV</vt:lpstr>
      <vt:lpstr>Installation</vt:lpstr>
      <vt:lpstr>Check the Installation</vt:lpstr>
      <vt:lpstr>Loading and displaying an image</vt:lpstr>
      <vt:lpstr>Accessing individual pixels</vt:lpstr>
      <vt:lpstr>cropping</vt:lpstr>
      <vt:lpstr>Resizing</vt:lpstr>
      <vt:lpstr>Resizing</vt:lpstr>
      <vt:lpstr> Rotate images</vt:lpstr>
      <vt:lpstr> Smoothing an image </vt:lpstr>
      <vt:lpstr> Rectangle </vt:lpstr>
      <vt:lpstr> Circle </vt:lpstr>
      <vt:lpstr> Line </vt:lpstr>
      <vt:lpstr> Writing Text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KUTTY</dc:creator>
  <cp:lastModifiedBy>hp</cp:lastModifiedBy>
  <cp:revision>247</cp:revision>
  <cp:lastPrinted>2021-03-23T05:49:02Z</cp:lastPrinted>
  <dcterms:created xsi:type="dcterms:W3CDTF">2006-08-16T00:00:00Z</dcterms:created>
  <dcterms:modified xsi:type="dcterms:W3CDTF">2022-04-12T12:29:57Z</dcterms:modified>
</cp:coreProperties>
</file>